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D4BDEF-970F-44D6-B158-DD4F99BECEC0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DED120E-78DC-419B-A9FD-4EBBC53B4C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John Adams: Colossus of Independence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2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Washington Retires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u="sng" dirty="0" smtClean="0"/>
              <a:t>1796: Washington declines to serve a 3</a:t>
            </a:r>
            <a:r>
              <a:rPr lang="en-US" b="1" u="sng" baseline="30000" dirty="0" smtClean="0"/>
              <a:t>rd</a:t>
            </a:r>
            <a:r>
              <a:rPr lang="en-US" b="1" u="sng" dirty="0" smtClean="0"/>
              <a:t> Term as president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Farewell Address: Warns against entangling foreign alliances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Isolationism: Stay Neutral in Foreign Policy and Stay Out of European Affairs</a:t>
            </a:r>
            <a:endParaRPr lang="en-US" b="1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191000" cy="544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Battlefield America: 1796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3733800" cy="54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371600"/>
            <a:ext cx="3657600" cy="5470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Election of 1796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First Election without Washington running for president</a:t>
            </a:r>
          </a:p>
          <a:p>
            <a:pPr lvl="1"/>
            <a:r>
              <a:rPr lang="en-US" b="1" dirty="0" smtClean="0"/>
              <a:t>John Adams, Federalist vs. Thomas Jefferson, Democratic-Republican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Adams wins 53% to 46% (71-68 in the Electoral College)</a:t>
            </a:r>
          </a:p>
          <a:p>
            <a:pPr lvl="1"/>
            <a:r>
              <a:rPr lang="en-US" b="1" u="sng" dirty="0" smtClean="0"/>
              <a:t>Jefferson elected Vice-President! (He’s of the opposite party!)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-media-cache-ak0.pinimg.com/736x/f7/ca/81/f7ca8101017187268087401fee3ef5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8305800" cy="622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4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Foreign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France and Great Britain are at war</a:t>
            </a:r>
          </a:p>
          <a:p>
            <a:pPr lvl="1"/>
            <a:r>
              <a:rPr lang="en-US" b="1" dirty="0" smtClean="0"/>
              <a:t>Hamilton and the Federalists want to ally with Britain against France</a:t>
            </a:r>
          </a:p>
          <a:p>
            <a:pPr lvl="1"/>
            <a:r>
              <a:rPr lang="en-US" b="1" dirty="0" smtClean="0"/>
              <a:t>Jefferson and Democratic-Republicans want to ally with France against Britain</a:t>
            </a:r>
          </a:p>
          <a:p>
            <a:pPr lvl="1"/>
            <a:r>
              <a:rPr lang="en-US" b="1" dirty="0" smtClean="0"/>
              <a:t>Adams tries to stay Neutral</a:t>
            </a:r>
          </a:p>
          <a:p>
            <a:pPr>
              <a:buNone/>
            </a:pP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Quasi-War with France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Adams gives orders to create and build the United States Navy</a:t>
            </a:r>
          </a:p>
          <a:p>
            <a:endParaRPr lang="en-US" b="1" u="sng" dirty="0" smtClean="0"/>
          </a:p>
          <a:p>
            <a:r>
              <a:rPr lang="en-US" b="1" dirty="0" smtClean="0"/>
              <a:t>XYZ Affair: France demands money in exchange for negotiations (AKA Blackmail)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Adams signs </a:t>
            </a:r>
            <a:r>
              <a:rPr lang="en-US" b="1" i="1" u="sng" dirty="0" smtClean="0"/>
              <a:t>Alien and Sedition Acts</a:t>
            </a:r>
            <a:r>
              <a:rPr lang="en-US" b="1" u="sng" dirty="0" smtClean="0"/>
              <a:t> targeting suspicious immigrants for arrest and increasing waiting time for citizenship to 14 years</a:t>
            </a:r>
          </a:p>
          <a:p>
            <a:pPr lvl="1"/>
            <a:r>
              <a:rPr lang="en-US" b="1" u="sng" dirty="0" smtClean="0"/>
              <a:t>Government can arrest you if you criticize them!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Kentucky and Virginia Resolutions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Madison and Jefferson write the Kentucky and Virginia </a:t>
            </a:r>
            <a:r>
              <a:rPr lang="en-US" u="sng" smtClean="0"/>
              <a:t>Resolutions in 1798</a:t>
            </a:r>
            <a:endParaRPr lang="en-US" u="sng" dirty="0" smtClean="0"/>
          </a:p>
          <a:p>
            <a:endParaRPr lang="en-US" u="sng" dirty="0" smtClean="0"/>
          </a:p>
          <a:p>
            <a:r>
              <a:rPr lang="en-US" u="sng" dirty="0" smtClean="0"/>
              <a:t>Argue that states have the right to NULLIFY (ignore) federal laws if the states think the law is unconstitutional!</a:t>
            </a:r>
          </a:p>
          <a:p>
            <a:endParaRPr lang="en-US" u="sng" dirty="0" smtClean="0"/>
          </a:p>
          <a:p>
            <a:r>
              <a:rPr lang="en-US" dirty="0" smtClean="0"/>
              <a:t>WHAT COULD POSSIBLY GO WRONG????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If…?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Had it been publicly known that Thomas Jefferson wrote the Kentucky Resolutions…</a:t>
            </a:r>
          </a:p>
          <a:p>
            <a:endParaRPr lang="en-US" dirty="0"/>
          </a:p>
          <a:p>
            <a:r>
              <a:rPr lang="en-US" dirty="0" smtClean="0"/>
              <a:t>…He may very well have been impeached, and possibly hanged, </a:t>
            </a:r>
            <a:r>
              <a:rPr lang="en-US" smtClean="0"/>
              <a:t>for treason.</a:t>
            </a:r>
            <a:endParaRPr lang="en-US"/>
          </a:p>
        </p:txBody>
      </p:sp>
      <p:pic>
        <p:nvPicPr>
          <p:cNvPr id="2050" name="Picture 2" descr="http://31.media.tumblr.com/tumblr_m3sb9aJxRW1qif5s3o5_1280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721273"/>
            <a:ext cx="4351338" cy="244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1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8182</TotalTime>
  <Words>313</Words>
  <Application>Microsoft Office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Metro</vt:lpstr>
      <vt:lpstr>John Adams: Colossus of Independence</vt:lpstr>
      <vt:lpstr>Washington Retires</vt:lpstr>
      <vt:lpstr>Battlefield America: 1796</vt:lpstr>
      <vt:lpstr>Election of 1796</vt:lpstr>
      <vt:lpstr>PowerPoint Presentation</vt:lpstr>
      <vt:lpstr>Foreign Policy</vt:lpstr>
      <vt:lpstr>Quasi-War with France</vt:lpstr>
      <vt:lpstr>Kentucky and Virginia Resolutions</vt:lpstr>
      <vt:lpstr>What If…?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Adams, Number Two</dc:title>
  <dc:creator>Lawrence Ashley Staten</dc:creator>
  <cp:lastModifiedBy>Lawrence Staten</cp:lastModifiedBy>
  <cp:revision>12</cp:revision>
  <dcterms:created xsi:type="dcterms:W3CDTF">2011-04-06T13:25:27Z</dcterms:created>
  <dcterms:modified xsi:type="dcterms:W3CDTF">2016-04-05T13:26:18Z</dcterms:modified>
</cp:coreProperties>
</file>